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alant Medium" panose="020B0604020202020204" charset="0"/>
      <p:regular r:id="rId24"/>
    </p:embeddedFont>
    <p:embeddedFont>
      <p:font typeface="HK Grotesk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74276"/>
            <a:ext cx="10724012" cy="210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2"/>
              </a:lnSpc>
            </a:pPr>
            <a:r>
              <a:rPr lang="en-US" sz="7070">
                <a:solidFill>
                  <a:srgbClr val="000000"/>
                </a:solidFill>
                <a:latin typeface="HK Grotesk Bold"/>
              </a:rPr>
              <a:t>Arhitectura bazată </a:t>
            </a:r>
          </a:p>
          <a:p>
            <a:pPr>
              <a:lnSpc>
                <a:spcPts val="8342"/>
              </a:lnSpc>
            </a:pPr>
            <a:r>
              <a:rPr lang="en-US" sz="7070">
                <a:solidFill>
                  <a:srgbClr val="000000"/>
                </a:solidFill>
                <a:latin typeface="HK Grotesk Bold"/>
              </a:rPr>
              <a:t>pe microservicii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0847092" y="7778931"/>
            <a:ext cx="1811240" cy="1716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731739"/>
            <a:ext cx="16803221" cy="2241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731F7D"/>
                </a:solidFill>
                <a:latin typeface="Halant Medium Italics"/>
              </a:rPr>
              <a:t>UNIVERSITATEA BABEŞ-BOLYAI 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731F7D"/>
                </a:solidFill>
                <a:latin typeface="Halant Medium Italics"/>
              </a:rPr>
              <a:t>CLUJ-NAPOCA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731F7D"/>
                </a:solidFill>
                <a:latin typeface="Halant Medium Italics"/>
              </a:rPr>
              <a:t>FACULTATEA DE MATEMATICǍ ŞI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731F7D"/>
                </a:solidFill>
                <a:latin typeface="Halant Medium Italics"/>
              </a:rPr>
              <a:t>INFORMATICǍ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300067"/>
            <a:ext cx="7124398" cy="95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731F7D"/>
                </a:solidFill>
                <a:latin typeface="Halant Medium"/>
              </a:rPr>
              <a:t>Absolvent: Radu Antinie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731F7D"/>
                </a:solidFill>
                <a:latin typeface="Halant Medium"/>
              </a:rPr>
              <a:t>Coordonator: Dr. CZIBULA Istvan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157752" y="8434611"/>
            <a:ext cx="4315504" cy="40889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884028" y="-1600976"/>
            <a:ext cx="5214256" cy="498613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726226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Comunicarea între microservicii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70278" y="1956094"/>
            <a:ext cx="14929568" cy="75626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157752" y="8434611"/>
            <a:ext cx="4315504" cy="40889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884028" y="-1600976"/>
            <a:ext cx="5214256" cy="49861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2927" y="1782537"/>
            <a:ext cx="14361014" cy="83169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726226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Containere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2031786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Aplicație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41253" y="4297780"/>
            <a:ext cx="6805493" cy="240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Arimo"/>
              </a:rPr>
              <a:t>platformă pentru jocuri de masă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acelaș oraș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chat</a:t>
            </a:r>
          </a:p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întâlnire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4423" y="2698832"/>
            <a:ext cx="2533731" cy="14188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03146" y="3086615"/>
            <a:ext cx="4011601" cy="10311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87031" y="2910515"/>
            <a:ext cx="3544994" cy="15192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07881" y="2542794"/>
            <a:ext cx="2023048" cy="17309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68754" y="4774494"/>
            <a:ext cx="2025068" cy="17719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588613" y="4908636"/>
            <a:ext cx="4440669" cy="12325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397628" y="2627359"/>
            <a:ext cx="3128372" cy="180243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733964" y="4475796"/>
            <a:ext cx="2651128" cy="19640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137344" y="4774494"/>
            <a:ext cx="1964121" cy="13667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397628" y="4335094"/>
            <a:ext cx="3489523" cy="18061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168175" y="6141195"/>
            <a:ext cx="3281543" cy="18472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16367" y="6439894"/>
            <a:ext cx="2577455" cy="180134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222976" y="6301176"/>
            <a:ext cx="1792858" cy="142233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002963" y="6141195"/>
            <a:ext cx="2113129" cy="165257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0" y="742781"/>
            <a:ext cx="18288000" cy="120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Tehnologii folosite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5383582" y="6301176"/>
            <a:ext cx="1539046" cy="15390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17281">
            <a:off x="922921" y="-143"/>
            <a:ext cx="1811240" cy="17161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567437">
            <a:off x="15821694" y="-1099702"/>
            <a:ext cx="3789612" cy="36238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79216" y="2284402"/>
            <a:ext cx="14929568" cy="756265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1038225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Arhitectură aplicație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636773" y="84461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065734" y="-2669381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315004">
            <a:off x="-3226471" y="885934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182422">
            <a:off x="555312" y="-2356234"/>
            <a:ext cx="2895099" cy="27684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08545" y="2292689"/>
            <a:ext cx="11670910" cy="74813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1038225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Gateway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80889" y="1762955"/>
            <a:ext cx="14128130" cy="80829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572720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Group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8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1281127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Concluzie, provocări și dezvoltări viitoare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96438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Cuprins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45676" y="3744571"/>
            <a:ext cx="11022341" cy="35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Introducere                              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Microservicii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Deployment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Boardify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Concluzie, provocări și dezvoltări viitoare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8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1196438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Introducere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45676" y="3744571"/>
            <a:ext cx="11022341" cy="141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Provocări arhitectură monolitică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Avantaje microservicii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10129" y="2433873"/>
            <a:ext cx="3055564" cy="2127078"/>
            <a:chOff x="0" y="0"/>
            <a:chExt cx="2749318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E9CC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038550" y="2433873"/>
            <a:ext cx="3039321" cy="2127078"/>
            <a:chOff x="0" y="0"/>
            <a:chExt cx="2734703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94F6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210129" y="4970761"/>
            <a:ext cx="3055564" cy="2127078"/>
            <a:chOff x="0" y="0"/>
            <a:chExt cx="2749318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E9CC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210129" y="7553641"/>
            <a:ext cx="3055564" cy="2127078"/>
            <a:chOff x="0" y="0"/>
            <a:chExt cx="2749318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E9CC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666224" y="2433873"/>
            <a:ext cx="3039321" cy="2127078"/>
            <a:chOff x="0" y="0"/>
            <a:chExt cx="2734703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1759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666224" y="4970761"/>
            <a:ext cx="3039321" cy="2127078"/>
            <a:chOff x="0" y="0"/>
            <a:chExt cx="2734703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1759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666224" y="7553641"/>
            <a:ext cx="3039321" cy="2127078"/>
            <a:chOff x="0" y="0"/>
            <a:chExt cx="2734703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1759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038550" y="4970761"/>
            <a:ext cx="3039321" cy="2127078"/>
            <a:chOff x="0" y="0"/>
            <a:chExt cx="2734703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94F6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038550" y="7494974"/>
            <a:ext cx="3039321" cy="2127078"/>
            <a:chOff x="0" y="0"/>
            <a:chExt cx="2734703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94F6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352462" y="3192748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Dificil de scalat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2462" y="8045787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Complexitate</a:t>
            </a:r>
          </a:p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crescută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00435" y="2659291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Sistemul se dezvoltă lent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00435" y="5729636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Lansări lente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00435" y="8045787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Funcționalități adaugate lent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72761" y="2926019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Agilitate scăzută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72761" y="5729636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Lipsa inovației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72761" y="7987120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Cienți nemulțumiți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27818" y="227571"/>
            <a:ext cx="1290856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Provocările unei arhitecturi monolitice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10129" y="5244149"/>
            <a:ext cx="3055564" cy="151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Cicluri</a:t>
            </a:r>
          </a:p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Build/Test/Release</a:t>
            </a:r>
          </a:p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lungi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19839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27818" y="751507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Avantajele microservicilor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210129" y="2433873"/>
            <a:ext cx="3055564" cy="2127078"/>
            <a:chOff x="0" y="0"/>
            <a:chExt cx="2749318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F6F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038550" y="2433873"/>
            <a:ext cx="3039321" cy="2127078"/>
            <a:chOff x="0" y="0"/>
            <a:chExt cx="2734703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A328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210129" y="4970761"/>
            <a:ext cx="3055564" cy="2127078"/>
            <a:chOff x="0" y="0"/>
            <a:chExt cx="2749318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F6FC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210129" y="7553641"/>
            <a:ext cx="3055564" cy="2127078"/>
            <a:chOff x="0" y="0"/>
            <a:chExt cx="2749318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F6FC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666224" y="2433873"/>
            <a:ext cx="3039321" cy="2127078"/>
            <a:chOff x="0" y="0"/>
            <a:chExt cx="2734703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243A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66224" y="4970761"/>
            <a:ext cx="3039321" cy="2127078"/>
            <a:chOff x="0" y="0"/>
            <a:chExt cx="2734703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243A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666224" y="7553641"/>
            <a:ext cx="3039321" cy="2127078"/>
            <a:chOff x="0" y="0"/>
            <a:chExt cx="2734703" cy="19138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243A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38550" y="4970761"/>
            <a:ext cx="3039321" cy="2127078"/>
            <a:chOff x="0" y="0"/>
            <a:chExt cx="2734703" cy="19138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A328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038550" y="7494974"/>
            <a:ext cx="3039321" cy="2127078"/>
            <a:chOff x="0" y="0"/>
            <a:chExt cx="2734703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A3282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352462" y="3192748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Ușor de scalat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10129" y="5244149"/>
            <a:ext cx="3055564" cy="151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Cicluri</a:t>
            </a:r>
          </a:p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Build/Test/Release</a:t>
            </a:r>
          </a:p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rapide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52462" y="8045787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Complexitate</a:t>
            </a:r>
          </a:p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scăzută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00435" y="2659291"/>
            <a:ext cx="2770899" cy="1600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Sistemul se dezvoltă mai rapid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00435" y="5729636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Lansări rapide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00435" y="8045787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Funcționalități adaugate rapid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72761" y="2926019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Agilitate crescută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72761" y="5729636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Inovație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2761" y="8312515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Cienți mulțumiți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12257463" y="-2224788"/>
            <a:ext cx="9054625" cy="80586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465721" y="1479363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1281127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Microservicii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45676" y="3744571"/>
            <a:ext cx="11022341" cy="35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Elemente definitorii 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Avantaje microservicii</a:t>
            </a:r>
          </a:p>
          <a:p>
            <a:pPr marL="1854342" lvl="2" indent="-618114" algn="just">
              <a:lnSpc>
                <a:spcPts val="5582"/>
              </a:lnSpc>
              <a:buFont typeface="Arial"/>
              <a:buChar char="⚬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performanţa şi scalabilitate</a:t>
            </a:r>
          </a:p>
          <a:p>
            <a:pPr marL="1854342" lvl="2" indent="-618114" algn="just">
              <a:lnSpc>
                <a:spcPts val="5582"/>
              </a:lnSpc>
              <a:buFont typeface="Arial"/>
              <a:buChar char="⚬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încredere </a:t>
            </a:r>
          </a:p>
          <a:p>
            <a:pPr marL="1854342" lvl="2" indent="-618114" algn="just">
              <a:lnSpc>
                <a:spcPts val="5582"/>
              </a:lnSpc>
              <a:buFont typeface="Arial"/>
              <a:buChar char="⚬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flexibile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8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1281127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Deployment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45676" y="3744571"/>
            <a:ext cx="11022341" cy="35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Service Discovery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Load balancing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API Gateway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Comunicarea între microservicii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Containere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62291" y="2202356"/>
            <a:ext cx="12563417" cy="67358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726226"/>
            <a:ext cx="18288000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>
                <a:solidFill>
                  <a:srgbClr val="000000"/>
                </a:solidFill>
                <a:latin typeface="HK Grotesk Bold"/>
              </a:rPr>
              <a:t>Load balancing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157752" y="8434611"/>
            <a:ext cx="4315504" cy="40889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884028" y="-1600976"/>
            <a:ext cx="5214256" cy="49861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9224" y="1782537"/>
            <a:ext cx="15290076" cy="80295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726226"/>
            <a:ext cx="18288000" cy="107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>
                <a:solidFill>
                  <a:srgbClr val="000000"/>
                </a:solidFill>
                <a:latin typeface="HK Grotesk Bold"/>
              </a:rPr>
              <a:t>API Gateway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150</Words>
  <Application>Microsoft Office PowerPoint</Application>
  <PresentationFormat>Custom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HK Grotesk Bold</vt:lpstr>
      <vt:lpstr>Halant Medium Italics</vt:lpstr>
      <vt:lpstr>Arimo</vt:lpstr>
      <vt:lpstr>Halant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What's in store for us?</dc:title>
  <cp:lastModifiedBy>Radu</cp:lastModifiedBy>
  <cp:revision>3</cp:revision>
  <dcterms:created xsi:type="dcterms:W3CDTF">2006-08-16T00:00:00Z</dcterms:created>
  <dcterms:modified xsi:type="dcterms:W3CDTF">2020-06-29T08:52:51Z</dcterms:modified>
  <dc:identifier>DAD_g8Zet30</dc:identifier>
</cp:coreProperties>
</file>